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7"/>
  </p:notesMasterIdLst>
  <p:sldIdLst>
    <p:sldId id="264" r:id="rId2"/>
    <p:sldId id="265" r:id="rId3"/>
    <p:sldId id="266" r:id="rId4"/>
    <p:sldId id="267" r:id="rId5"/>
    <p:sldId id="263" r:id="rId6"/>
  </p:sldIdLst>
  <p:sldSz cx="12192000" cy="6858000"/>
  <p:notesSz cx="6858000" cy="9144000"/>
  <p:defaultTextStyle>
    <a:defPPr>
      <a:defRPr lang="ja-JP"/>
    </a:defPPr>
    <a:lvl1pPr algn="l" defTabSz="54864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548640" algn="l" defTabSz="54864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1097280" algn="l" defTabSz="54864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645920" algn="l" defTabSz="54864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2194560" algn="l" defTabSz="548640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743200" algn="l" defTabSz="109728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3291840" algn="l" defTabSz="109728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840480" algn="l" defTabSz="109728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4389120" algn="l" defTabSz="109728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47" autoAdjust="0"/>
    <p:restoredTop sz="84571" autoAdjust="0"/>
  </p:normalViewPr>
  <p:slideViewPr>
    <p:cSldViewPr snapToGrid="0" showGuides="1">
      <p:cViewPr varScale="1">
        <p:scale>
          <a:sx n="87" d="100"/>
          <a:sy n="87" d="100"/>
        </p:scale>
        <p:origin x="2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A4A77-30BB-4A9E-99E0-604D4BBA68C5}" type="datetimeFigureOut">
              <a:rPr kumimoji="1" lang="ja-JP" altLang="en-US" smtClean="0"/>
              <a:t>2019/4/12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8F1DE-9C05-45C5-9383-FDB49FF50C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015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8F1DE-9C05-45C5-9383-FDB49FF50C4B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670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2F1BB265-4A53-4F58-AED3-23B53F51FE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"/>
          <a:stretch/>
        </p:blipFill>
        <p:spPr>
          <a:xfrm>
            <a:off x="0" y="0"/>
            <a:ext cx="12192000" cy="5761822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12800" y="4361318"/>
            <a:ext cx="10566400" cy="884191"/>
          </a:xfrm>
          <a:prstGeom prst="rect">
            <a:avLst/>
          </a:prstGeom>
        </p:spPr>
        <p:txBody>
          <a:bodyPr anchor="b"/>
          <a:lstStyle>
            <a:lvl1pPr algn="ctr">
              <a:defRPr sz="48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kumimoji="1" lang="en-US" altLang="ja-JP"/>
              <a:t>Click to edit Master title style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5394228"/>
            <a:ext cx="9144000" cy="764965"/>
          </a:xfrm>
        </p:spPr>
        <p:txBody>
          <a:bodyPr/>
          <a:lstStyle>
            <a:lvl1pPr marL="0" indent="0" algn="ctr"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en-US" altLang="ja-JP"/>
              <a:t>Click to edit Master subtitle style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5FE33B90-F447-472B-8E33-5A513B49657D}"/>
              </a:ext>
            </a:extLst>
          </p:cNvPr>
          <p:cNvSpPr/>
          <p:nvPr userDrawn="1"/>
        </p:nvSpPr>
        <p:spPr>
          <a:xfrm>
            <a:off x="3477333" y="259939"/>
            <a:ext cx="52373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2982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3200" b="1" i="1" dirty="0">
                <a:solidFill>
                  <a:srgbClr val="008000"/>
                </a:solidFill>
                <a:latin typeface="Georgia" panose="02040502050405020303" pitchFamily="18" charset="0"/>
                <a:ea typeface="小塚ゴシック Pro M" panose="020B0700000000000000" pitchFamily="34" charset="-128"/>
              </a:rPr>
              <a:t>A Gateway to the world</a:t>
            </a:r>
            <a:endParaRPr lang="ja-JP" altLang="en-US" sz="3200" b="1" i="1" dirty="0">
              <a:solidFill>
                <a:srgbClr val="008000"/>
              </a:solidFill>
              <a:latin typeface="Georgia" panose="02040502050405020303" pitchFamily="18" charset="0"/>
              <a:ea typeface="小塚ゴシック Pro M" panose="020B0700000000000000" pitchFamily="34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1A395C5B-615A-4F84-85DB-D82D3EA8E64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1999" y="844714"/>
            <a:ext cx="1295238" cy="1993651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450D3E2-F76E-42F8-8AF6-8D7C1EC7F1A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737" y="2987084"/>
            <a:ext cx="3272522" cy="469536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6E82D28-9267-4D8B-9A47-508D32EF6AB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43" y="3465883"/>
            <a:ext cx="2796550" cy="41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117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647700" y="0"/>
            <a:ext cx="10896600" cy="550546"/>
          </a:xfrm>
        </p:spPr>
        <p:txBody>
          <a:bodyPr/>
          <a:lstStyle/>
          <a:p>
            <a:r>
              <a:rPr lang="ja-JP" altLang="en-US" dirty="0"/>
              <a:t>マスタータイトルの書式設定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2171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フッター無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ja-JP" altLang="en-US" dirty="0"/>
              <a:t>マスタータイトルの書式設定</a:t>
            </a:r>
          </a:p>
        </p:txBody>
      </p:sp>
      <p:sp>
        <p:nvSpPr>
          <p:cNvPr id="5" name="スライド番号プレースホルダー 30"/>
          <p:cNvSpPr txBox="1">
            <a:spLocks/>
          </p:cNvSpPr>
          <p:nvPr/>
        </p:nvSpPr>
        <p:spPr bwMode="auto">
          <a:xfrm>
            <a:off x="8976784" y="144780"/>
            <a:ext cx="28448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91DE8EB3-53A3-4EEA-9991-65341D227D96}" type="slidenum">
              <a:rPr lang="ja-JP" altLang="en-US" sz="3360" b="1" smtClean="0">
                <a:solidFill>
                  <a:srgbClr val="008000"/>
                </a:solidFill>
                <a:latin typeface="Georgia" panose="02040502050405020303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ja-JP" altLang="en-US" sz="3360" b="1" dirty="0">
              <a:solidFill>
                <a:srgbClr val="008000"/>
              </a:solidFill>
              <a:latin typeface="Georgia" panose="02040502050405020303" pitchFamily="18" charset="0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0EC01BE-BEBD-428A-8AB9-6CEF71C6BB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3510"/>
            <a:ext cx="12192000" cy="17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39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ヘッダーな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7DA79801-E749-43EC-B5C3-E71E0D8AF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Click to edit Master title style</a:t>
            </a:r>
            <a:endParaRPr kumimoji="1" lang="ja-JP" altLang="en-US"/>
          </a:p>
        </p:txBody>
      </p:sp>
      <p:sp>
        <p:nvSpPr>
          <p:cNvPr id="8" name="スライド番号プレースホルダー 30">
            <a:extLst>
              <a:ext uri="{FF2B5EF4-FFF2-40B4-BE49-F238E27FC236}">
                <a16:creationId xmlns:a16="http://schemas.microsoft.com/office/drawing/2014/main" id="{E662A61B-4678-4430-A6EC-96F46690A35D}"/>
              </a:ext>
            </a:extLst>
          </p:cNvPr>
          <p:cNvSpPr txBox="1">
            <a:spLocks/>
          </p:cNvSpPr>
          <p:nvPr userDrawn="1"/>
        </p:nvSpPr>
        <p:spPr bwMode="auto">
          <a:xfrm>
            <a:off x="8976784" y="144780"/>
            <a:ext cx="28448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91DE8EB3-53A3-4EEA-9991-65341D227D96}" type="slidenum">
              <a:rPr lang="ja-JP" altLang="en-US" sz="3360" b="1" smtClean="0">
                <a:solidFill>
                  <a:srgbClr val="008000"/>
                </a:solidFill>
                <a:latin typeface="Georgia" panose="02040502050405020303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ja-JP" altLang="en-US" sz="3360" b="1" dirty="0">
              <a:solidFill>
                <a:srgbClr val="008000"/>
              </a:solidFill>
              <a:latin typeface="Georgia" panose="02040502050405020303" pitchFamily="18" charset="0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CE0A1D85-5130-4907-B2F0-CEEB74E2E83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6172" y="6501772"/>
            <a:ext cx="8796862" cy="348616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72499CDD-BC67-4627-B759-3A83A9FF2D1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5" y="6465999"/>
            <a:ext cx="1798769" cy="370144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5D2143FE-7CAF-4329-9B1E-97032B834D6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1" y="6517630"/>
            <a:ext cx="874185" cy="305659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4F8BDFEF-44C8-4630-8CAF-C6620CA0668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7051" y="6448410"/>
            <a:ext cx="284932" cy="40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966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hit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43834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e 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>
            <a:extLst>
              <a:ext uri="{FF2B5EF4-FFF2-40B4-BE49-F238E27FC236}">
                <a16:creationId xmlns:a16="http://schemas.microsoft.com/office/drawing/2014/main" id="{75832EE0-FBE6-4977-BD60-BCA4FE31108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"/>
          <a:stretch/>
        </p:blipFill>
        <p:spPr>
          <a:xfrm>
            <a:off x="0" y="0"/>
            <a:ext cx="12192000" cy="5761822"/>
          </a:xfrm>
          <a:prstGeom prst="rect">
            <a:avLst/>
          </a:prstGeom>
        </p:spPr>
      </p:pic>
      <p:sp>
        <p:nvSpPr>
          <p:cNvPr id="17" name="テキスト ボックス 16"/>
          <p:cNvSpPr txBox="1"/>
          <p:nvPr userDrawn="1"/>
        </p:nvSpPr>
        <p:spPr>
          <a:xfrm>
            <a:off x="2810485" y="2080282"/>
            <a:ext cx="657103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9600" dirty="0">
                <a:latin typeface="Kunstler Script" panose="030304020206070D0D06" pitchFamily="66" charset="0"/>
              </a:rPr>
              <a:t>That is all</a:t>
            </a:r>
          </a:p>
          <a:p>
            <a:r>
              <a:rPr kumimoji="1"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kind attention.</a:t>
            </a:r>
            <a:endParaRPr kumimoji="1" lang="ja-JP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59829FB-6337-42D1-94C5-2CCB596EE4BE}"/>
              </a:ext>
            </a:extLst>
          </p:cNvPr>
          <p:cNvSpPr/>
          <p:nvPr userDrawn="1"/>
        </p:nvSpPr>
        <p:spPr>
          <a:xfrm>
            <a:off x="3796332" y="659856"/>
            <a:ext cx="45993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29827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800" b="1" i="1" dirty="0">
                <a:solidFill>
                  <a:srgbClr val="008000"/>
                </a:solidFill>
                <a:latin typeface="Georgia" panose="02040502050405020303" pitchFamily="18" charset="0"/>
                <a:ea typeface="小塚ゴシック Pro M" panose="020B0700000000000000" pitchFamily="34" charset="-128"/>
              </a:rPr>
              <a:t>A Gateway to the world</a:t>
            </a:r>
            <a:endParaRPr lang="ja-JP" altLang="en-US" sz="2800" b="1" i="1" dirty="0">
              <a:solidFill>
                <a:srgbClr val="008000"/>
              </a:solidFill>
              <a:latin typeface="Georgia" panose="02040502050405020303" pitchFamily="18" charset="0"/>
              <a:ea typeface="小塚ゴシック Pro M" panose="020B0700000000000000" pitchFamily="34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5D68BE4-2E17-48FA-89F6-04AEF9310B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2722"/>
            <a:ext cx="4286250" cy="1143000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0145448A-9484-4FE2-9BE6-C204B51F643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7180" y="5661810"/>
            <a:ext cx="777143" cy="1196190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FE0A1193-4CEE-4DD4-99F8-C212E814349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962" y="5873159"/>
            <a:ext cx="3272522" cy="469536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877B7A81-A1BA-459D-A9A4-616F217A3F1D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7568" y="6351958"/>
            <a:ext cx="2796550" cy="418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20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609600" y="1009650"/>
            <a:ext cx="10972800" cy="5318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32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646641" y="11431"/>
            <a:ext cx="10896600" cy="55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" name="スライド番号プレースホルダー 30"/>
          <p:cNvSpPr txBox="1">
            <a:spLocks/>
          </p:cNvSpPr>
          <p:nvPr/>
        </p:nvSpPr>
        <p:spPr bwMode="auto">
          <a:xfrm>
            <a:off x="8976784" y="144780"/>
            <a:ext cx="2844800" cy="36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  <a:defRPr/>
            </a:pPr>
            <a:fld id="{91DE8EB3-53A3-4EEA-9991-65341D227D96}" type="slidenum">
              <a:rPr lang="ja-JP" altLang="en-US" sz="3360" b="1" smtClean="0">
                <a:solidFill>
                  <a:srgbClr val="008000"/>
                </a:solidFill>
                <a:latin typeface="Georgia" panose="02040502050405020303" pitchFamily="18" charset="0"/>
              </a:rPr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t>‹#›</a:t>
            </a:fld>
            <a:endParaRPr lang="ja-JP" altLang="en-US" sz="3360" b="1" dirty="0">
              <a:solidFill>
                <a:srgbClr val="008000"/>
              </a:solidFill>
              <a:latin typeface="Georgia" panose="02040502050405020303" pitchFamily="18" charset="0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9200C13E-072D-4414-B7C1-030A5DB8AEFE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5050"/>
            <a:ext cx="12192000" cy="170688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F0ADD69E-BBFC-4B1C-ABF3-15F569639124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2274" y="6501772"/>
            <a:ext cx="8796862" cy="34861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A21E9ADD-F1D1-482D-AB7E-02C1038672C4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" y="6397493"/>
            <a:ext cx="1823858" cy="48636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7F6DAB0-882A-4DE7-B2AC-5FBCDA8F6154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6106" y="6447839"/>
            <a:ext cx="259048" cy="398730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26F35254-5636-49EA-AFA3-A1194138AD92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77604" y="6447839"/>
            <a:ext cx="701101" cy="4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70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2" r:id="rId2"/>
    <p:sldLayoutId id="2147483663" r:id="rId3"/>
    <p:sldLayoutId id="2147483679" r:id="rId4"/>
    <p:sldLayoutId id="2147483677" r:id="rId5"/>
    <p:sldLayoutId id="2147483678" r:id="rId6"/>
  </p:sldLayoutIdLst>
  <p:txStyles>
    <p:titleStyle>
      <a:lvl1pPr algn="ctr" defTabSz="548635" rtl="0" eaLnBrk="1" fontAlgn="base" hangingPunct="1">
        <a:spcBef>
          <a:spcPct val="0"/>
        </a:spcBef>
        <a:spcAft>
          <a:spcPct val="0"/>
        </a:spcAft>
        <a:defRPr kumimoji="1" sz="3360" b="1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548635" rtl="0" eaLnBrk="1" fontAlgn="base" hangingPunct="1">
        <a:spcBef>
          <a:spcPct val="0"/>
        </a:spcBef>
        <a:spcAft>
          <a:spcPct val="0"/>
        </a:spcAft>
        <a:defRPr kumimoji="1" sz="3360" b="1">
          <a:solidFill>
            <a:schemeClr val="tx1"/>
          </a:solidFill>
          <a:latin typeface="Georgia" panose="02040502050405020303" pitchFamily="18" charset="0"/>
          <a:ea typeface="メイリオ" panose="020B0604030504040204" pitchFamily="50" charset="-128"/>
          <a:cs typeface="ＭＳ Ｐゴシック" charset="0"/>
        </a:defRPr>
      </a:lvl2pPr>
      <a:lvl3pPr algn="ctr" defTabSz="548635" rtl="0" eaLnBrk="1" fontAlgn="base" hangingPunct="1">
        <a:spcBef>
          <a:spcPct val="0"/>
        </a:spcBef>
        <a:spcAft>
          <a:spcPct val="0"/>
        </a:spcAft>
        <a:defRPr kumimoji="1" sz="3360" b="1">
          <a:solidFill>
            <a:schemeClr val="tx1"/>
          </a:solidFill>
          <a:latin typeface="Georgia" panose="02040502050405020303" pitchFamily="18" charset="0"/>
          <a:ea typeface="メイリオ" panose="020B0604030504040204" pitchFamily="50" charset="-128"/>
          <a:cs typeface="ＭＳ Ｐゴシック" charset="0"/>
        </a:defRPr>
      </a:lvl3pPr>
      <a:lvl4pPr algn="ctr" defTabSz="548635" rtl="0" eaLnBrk="1" fontAlgn="base" hangingPunct="1">
        <a:spcBef>
          <a:spcPct val="0"/>
        </a:spcBef>
        <a:spcAft>
          <a:spcPct val="0"/>
        </a:spcAft>
        <a:defRPr kumimoji="1" sz="3360" b="1">
          <a:solidFill>
            <a:schemeClr val="tx1"/>
          </a:solidFill>
          <a:latin typeface="Georgia" panose="02040502050405020303" pitchFamily="18" charset="0"/>
          <a:ea typeface="メイリオ" panose="020B0604030504040204" pitchFamily="50" charset="-128"/>
          <a:cs typeface="ＭＳ Ｐゴシック" charset="0"/>
        </a:defRPr>
      </a:lvl4pPr>
      <a:lvl5pPr algn="ctr" defTabSz="548635" rtl="0" eaLnBrk="1" fontAlgn="base" hangingPunct="1">
        <a:spcBef>
          <a:spcPct val="0"/>
        </a:spcBef>
        <a:spcAft>
          <a:spcPct val="0"/>
        </a:spcAft>
        <a:defRPr kumimoji="1" sz="3360" b="1">
          <a:solidFill>
            <a:schemeClr val="tx1"/>
          </a:solidFill>
          <a:latin typeface="Georgia" panose="02040502050405020303" pitchFamily="18" charset="0"/>
          <a:ea typeface="メイリオ" panose="020B0604030504040204" pitchFamily="50" charset="-128"/>
          <a:cs typeface="ＭＳ Ｐゴシック" charset="0"/>
        </a:defRPr>
      </a:lvl5pPr>
      <a:lvl6pPr marL="548635" algn="ctr" defTabSz="548635" rtl="0" eaLnBrk="1" fontAlgn="base" hangingPunct="1">
        <a:spcBef>
          <a:spcPct val="0"/>
        </a:spcBef>
        <a:spcAft>
          <a:spcPct val="0"/>
        </a:spcAft>
        <a:defRPr kumimoji="1" sz="528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1097269" algn="ctr" defTabSz="548635" rtl="0" eaLnBrk="1" fontAlgn="base" hangingPunct="1">
        <a:spcBef>
          <a:spcPct val="0"/>
        </a:spcBef>
        <a:spcAft>
          <a:spcPct val="0"/>
        </a:spcAft>
        <a:defRPr kumimoji="1" sz="528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645904" algn="ctr" defTabSz="548635" rtl="0" eaLnBrk="1" fontAlgn="base" hangingPunct="1">
        <a:spcBef>
          <a:spcPct val="0"/>
        </a:spcBef>
        <a:spcAft>
          <a:spcPct val="0"/>
        </a:spcAft>
        <a:defRPr kumimoji="1" sz="528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2194538" algn="ctr" defTabSz="548635" rtl="0" eaLnBrk="1" fontAlgn="base" hangingPunct="1">
        <a:spcBef>
          <a:spcPct val="0"/>
        </a:spcBef>
        <a:spcAft>
          <a:spcPct val="0"/>
        </a:spcAft>
        <a:defRPr kumimoji="1" sz="528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411475" indent="-411475" algn="l" defTabSz="54863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84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891532" indent="-342896" algn="l" defTabSz="54863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371586" indent="-274316" algn="l" defTabSz="54863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21" indent="-274316" algn="l" defTabSz="54863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55" indent="-274316" algn="l" defTabSz="548635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490" indent="-274316" algn="l" defTabSz="548635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24" indent="-274316" algn="l" defTabSz="548635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759" indent="-274316" algn="l" defTabSz="548635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393" indent="-274316" algn="l" defTabSz="548635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35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69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04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38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174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08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42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6" algn="l" defTabSz="548635" rtl="0" eaLnBrk="1" latinLnBrk="0" hangingPunct="1">
        <a:defRPr kumimoji="1"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B99F6D-C622-4C1C-96F2-0A5216F8DE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37728F7-81A7-45B0-8D9B-FEAE7F50E3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3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9AF475-2356-45AC-8DFE-E690E58855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998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FC7174CE-9F89-4EFB-89B6-1C1779E5D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13870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id="{845B0D29-FFDA-4056-A936-4AE088EBF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251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361865"/>
      </p:ext>
    </p:extLst>
  </p:cSld>
  <p:clrMapOvr>
    <a:masterClrMapping/>
  </p:clrMapOvr>
</p:sld>
</file>

<file path=ppt/theme/theme1.xml><?xml version="1.0" encoding="utf-8"?>
<a:theme xmlns:a="http://schemas.openxmlformats.org/drawingml/2006/main" name="nitobe201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itobe 2017">
      <a:majorFont>
        <a:latin typeface="Georgia"/>
        <a:ea typeface="メイリオ"/>
        <a:cs typeface=""/>
      </a:majorFont>
      <a:minorFont>
        <a:latin typeface="Times New Roman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itobe2019.potx" id="{7DE144AB-3438-4FAD-BBD3-914B549505A2}" vid="{B817412B-7B17-434D-AA02-834CB06A8FD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nitobe2017</Template>
  <TotalTime>0</TotalTime>
  <Words>1</Words>
  <Application>Microsoft Macintosh PowerPoint</Application>
  <PresentationFormat>Widescreen</PresentationFormat>
  <Paragraphs>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Kunstler Script</vt:lpstr>
      <vt:lpstr>メイリオ</vt:lpstr>
      <vt:lpstr>ＭＳ Ｐゴシック</vt:lpstr>
      <vt:lpstr>游ゴシック</vt:lpstr>
      <vt:lpstr>小塚ゴシック Pro M</vt:lpstr>
      <vt:lpstr>Arial</vt:lpstr>
      <vt:lpstr>Calibri</vt:lpstr>
      <vt:lpstr>Georgia</vt:lpstr>
      <vt:lpstr>Times New Roman</vt:lpstr>
      <vt:lpstr>nitobe2017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江心怡</dc:creator>
  <cp:lastModifiedBy/>
  <cp:revision>1</cp:revision>
  <dcterms:created xsi:type="dcterms:W3CDTF">2019-04-12T08:17:19Z</dcterms:created>
  <dcterms:modified xsi:type="dcterms:W3CDTF">2019-04-12T08:17:58Z</dcterms:modified>
</cp:coreProperties>
</file>